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01C"/>
    <a:srgbClr val="AD4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5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49B2B-A23F-4530-ADD7-4B6C29822119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7917C-B5A6-406A-B0B3-AEC3371C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4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79"/>
            <a:ext cx="9144000" cy="6854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indexки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7391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Проект </a:t>
            </a:r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«Кино под открытым небом» направлен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на возрождение и  развитие такого досуга как летний кинотеатр под открытым небом.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Обеспечение качественного и интересного времяпрепровождения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для жителей сельского поселения Нижнесортымский, а также укрепления связи поколений,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  <a:cs typeface="Aharoni" pitchFamily="2" charset="-79"/>
              </a:rPr>
              <a:t>через неформальное общение.</a:t>
            </a:r>
            <a:endParaRPr lang="ru-RU" sz="3200" b="1" dirty="0">
              <a:solidFill>
                <a:srgbClr val="FFFF00"/>
              </a:solidFill>
              <a:latin typeface="a_FuturaRound" pitchFamily="34" charset="-52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Фото для презентации)))\DSC_5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1752601" y="0"/>
            <a:ext cx="518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проекта: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8305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a_FuturaRound" pitchFamily="34" charset="-52"/>
              </a:rPr>
              <a:t>Проведение просмотра кинофильмов на открытом воздухе, как фактор социально-культурного влияния на жителей с. п. Нижнесортымский, популяризация отечественного и зарубежного кино, способствующего формированию созидательного и жизнеутверждающего мировоззрения молодежи, транслирующего ценности семьи, дружбы, труда и творчества, культуры, природы, здорового образа жизни.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 bright="-34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0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проекта: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" y="1119865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_FuturaRound" pitchFamily="34" charset="-52"/>
                <a:cs typeface="Arial" pitchFamily="34" charset="0"/>
              </a:rPr>
              <a:t>- привлечение молодежи к общественной жизни поселения;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_FuturaRound" pitchFamily="34" charset="-52"/>
                <a:cs typeface="Arial" pitchFamily="34" charset="0"/>
              </a:rPr>
              <a:t>- организовать культурный и познавательный отдых для жителей;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_FuturaRound" pitchFamily="34" charset="-52"/>
                <a:cs typeface="Arial" pitchFamily="34" charset="0"/>
              </a:rPr>
              <a:t>привлечь внимание администрации, руководителей предприятий, средств массовой информации к проблемам духовно-нравственного, патриотического воспитания и гражданской активности молодежи;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_FuturaRound" pitchFamily="34" charset="-52"/>
                <a:cs typeface="Arial" pitchFamily="34" charset="0"/>
              </a:rPr>
              <a:t>создание уникальной площадки для формирования позитивного образа молодежи и старшего поколения путем неформального общения их во время просмотров фильмов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_FuturaRound" pitchFamily="34" charset="-52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23\Desktop\indexк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727750" y="381000"/>
            <a:ext cx="7688515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Ожидаемые результаты: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95401"/>
            <a:ext cx="9144000" cy="550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-увеличение количества молодых людей, которые с пользой проводят свой досуг в вечернее время;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-укрепление связи поколений;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-организация качественного и культурного отдыха для жителей с. п. Нижнесортымский;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- воспитание положительного отношения молодежи к позитивным ценностям общества;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- обеспечить занятость молодежи в теплое время года (качественную организацию досуга);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2362200"/>
            <a:ext cx="730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223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a_FuturaRound</vt:lpstr>
      <vt:lpstr>Aharoni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Алёна Овсянова</cp:lastModifiedBy>
  <cp:revision>17</cp:revision>
  <dcterms:created xsi:type="dcterms:W3CDTF">2018-08-01T23:27:43Z</dcterms:created>
  <dcterms:modified xsi:type="dcterms:W3CDTF">2019-12-05T10:47:41Z</dcterms:modified>
</cp:coreProperties>
</file>